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2" r:id="rId3"/>
    <p:sldId id="273" r:id="rId4"/>
    <p:sldId id="268" r:id="rId5"/>
    <p:sldId id="258" r:id="rId6"/>
    <p:sldId id="269" r:id="rId7"/>
    <p:sldId id="256" r:id="rId8"/>
    <p:sldId id="257" r:id="rId9"/>
    <p:sldId id="259" r:id="rId10"/>
    <p:sldId id="260" r:id="rId11"/>
    <p:sldId id="261" r:id="rId12"/>
    <p:sldId id="262" r:id="rId13"/>
    <p:sldId id="264" r:id="rId14"/>
    <p:sldId id="267" r:id="rId15"/>
    <p:sldId id="265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9ED7-8605-4316-AC26-4A039276F065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0D64-23E3-4A0A-BA66-707BD02CB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87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9ED7-8605-4316-AC26-4A039276F065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0D64-23E3-4A0A-BA66-707BD02CB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2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9ED7-8605-4316-AC26-4A039276F065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0D64-23E3-4A0A-BA66-707BD02CB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9ED7-8605-4316-AC26-4A039276F065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0D64-23E3-4A0A-BA66-707BD02CB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6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9ED7-8605-4316-AC26-4A039276F065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0D64-23E3-4A0A-BA66-707BD02CB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9ED7-8605-4316-AC26-4A039276F065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0D64-23E3-4A0A-BA66-707BD02CB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3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9ED7-8605-4316-AC26-4A039276F065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0D64-23E3-4A0A-BA66-707BD02CB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07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9ED7-8605-4316-AC26-4A039276F065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0D64-23E3-4A0A-BA66-707BD02CB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0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9ED7-8605-4316-AC26-4A039276F065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0D64-23E3-4A0A-BA66-707BD02CB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45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9ED7-8605-4316-AC26-4A039276F065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0D64-23E3-4A0A-BA66-707BD02CB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7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9ED7-8605-4316-AC26-4A039276F065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0D64-23E3-4A0A-BA66-707BD02CB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1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99ED7-8605-4316-AC26-4A039276F065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E0D64-23E3-4A0A-BA66-707BD02CB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565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326" y="1342809"/>
            <a:ext cx="5597870" cy="33859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0739" y="5303410"/>
            <a:ext cx="11603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“Our motivation is your Child’s Success”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231" y="224484"/>
            <a:ext cx="12034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/>
              <a:t>Desfile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Hispanoamericano</a:t>
            </a:r>
            <a:r>
              <a:rPr lang="en-US" sz="4800" b="1" dirty="0" smtClean="0"/>
              <a:t> de New Jersey 2019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90620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615446"/>
            <a:ext cx="5939245" cy="5898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097" y="565022"/>
            <a:ext cx="5207725" cy="590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6" y="580756"/>
            <a:ext cx="10946674" cy="559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" y="345267"/>
            <a:ext cx="5643154" cy="596913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30834" y="390311"/>
            <a:ext cx="5819940" cy="592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1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1097" y="278675"/>
            <a:ext cx="5294812" cy="594737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66" y="265671"/>
            <a:ext cx="5608320" cy="597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4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1"/>
            <a:ext cx="11530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08" y="137160"/>
            <a:ext cx="11649455" cy="62727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0777" y="531223"/>
            <a:ext cx="369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NHCAC Head Start Pride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7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erry hegstrom | ETMOOC Blog Hub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21" y="764921"/>
            <a:ext cx="506223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54501" y="5591663"/>
            <a:ext cx="3000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We did it!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002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Hispanic State Parade Princess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585" y="1782082"/>
            <a:ext cx="3992827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131" y="2009444"/>
            <a:ext cx="4939802" cy="38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08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NHCAC Head Start Transportation</a:t>
            </a:r>
            <a:endParaRPr lang="en-US" dirty="0"/>
          </a:p>
        </p:txBody>
      </p:sp>
      <p:pic>
        <p:nvPicPr>
          <p:cNvPr id="1026" name="Picture 2" descr="IMG_984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69" y="2529711"/>
            <a:ext cx="3807226" cy="285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Resized_20191006_115734_98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58" y="2529711"/>
            <a:ext cx="5106676" cy="285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176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8" y="411480"/>
            <a:ext cx="11265408" cy="58430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30583" y="1036319"/>
            <a:ext cx="5491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NHCAC Head Start Families and Staff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68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84" y="298132"/>
            <a:ext cx="11605831" cy="6386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9292" y="2368730"/>
            <a:ext cx="5491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NHCAC Head Start Families and Staff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09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336" y="109728"/>
            <a:ext cx="11640311" cy="65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14975" cy="6446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975" y="0"/>
            <a:ext cx="6677025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1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17" y="698514"/>
            <a:ext cx="5397054" cy="5949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463" y="730269"/>
            <a:ext cx="5607883" cy="584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0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593" y="557349"/>
            <a:ext cx="5221561" cy="5447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549" y="557349"/>
            <a:ext cx="5503817" cy="559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44</Words>
  <Application>Microsoft Office PowerPoint</Application>
  <PresentationFormat>Widescreen</PresentationFormat>
  <Paragraphs>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             Hispanic State Parade Princess</vt:lpstr>
      <vt:lpstr>      NHCAC Head Start Transportation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Erika Pavon</dc:creator>
  <cp:lastModifiedBy>Monica Charris</cp:lastModifiedBy>
  <cp:revision>8</cp:revision>
  <dcterms:created xsi:type="dcterms:W3CDTF">2019-10-07T11:50:23Z</dcterms:created>
  <dcterms:modified xsi:type="dcterms:W3CDTF">2019-10-28T19:15:57Z</dcterms:modified>
</cp:coreProperties>
</file>